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3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9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2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8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7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bg1">
                <a:lumMod val="50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0DF8-0952-47E4-9C0F-FF8DB84571E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2644-04F4-4BF8-B872-A61E7AAD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4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Jezero Crater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Laptop\Desktop\080716_JezeroCrater_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1"/>
            <a:ext cx="6845575" cy="5486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Northeast Syrtis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Laptop\Desktop\MRO_HIRISE_Syrtis_Major_ESP_015942_1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934200" cy="52006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lh3.googleusercontent.com/ymTUZfqvigM3kVVB78eciGazkbM2rtnBabWs4tJf9heTtM8Qa-Y1MJuah24I_encLaBl54bLft6kl_e19heFYG9tZa7-ClSsOkWAM0gIU2xy_ipe8e0AUD1YXzF7AHtpPttrRztNc6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64678"/>
            <a:ext cx="2971800" cy="33856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6.googleusercontent.com/ULiJHtKLQ2qWMo3-ymB5LXqUw1MMuYY07OpV5S6w7XEVZGvEza6NQVwwCEiC8EB3IFtTur6gWYIbv0oXnNFqTeDtpxHMHCn1daQYhDFNDRvBPw0HKFl_wkdXm25LiUaW8QewmmEt4P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1" y="1676401"/>
            <a:ext cx="5220684" cy="34032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1" y="3124200"/>
            <a:ext cx="838200" cy="5334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3"/>
            <a:endCxn id="1027" idx="1"/>
          </p:cNvCxnSpPr>
          <p:nvPr/>
        </p:nvCxnSpPr>
        <p:spPr>
          <a:xfrm flipV="1">
            <a:off x="3505201" y="3357515"/>
            <a:ext cx="2285999" cy="3338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81000" y="1524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Columbia Hills (inside Gusev Crater)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Jezero Crater</vt:lpstr>
      <vt:lpstr>Northeast Syrtis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Jezero Crater</dc:title>
  <dc:creator>Ron</dc:creator>
  <cp:lastModifiedBy>Ron</cp:lastModifiedBy>
  <cp:revision>2</cp:revision>
  <dcterms:created xsi:type="dcterms:W3CDTF">2019-12-13T00:26:42Z</dcterms:created>
  <dcterms:modified xsi:type="dcterms:W3CDTF">2020-11-20T20:53:37Z</dcterms:modified>
</cp:coreProperties>
</file>